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A13C-7561-48E4-B024-E62D8F22E22B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9016-8B04-41CE-822A-1B66B3369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7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6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6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1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0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6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0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806A-777C-4037-8932-B34A3089E448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D274-4D5A-4B16-BBAC-F7B649E28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biblteplouhov.ru/upload/pages/1621/image_153391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57" y="51231"/>
            <a:ext cx="8817429" cy="66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5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imitrius\Desktop\2226_Spirogyra_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300402"/>
            <a:ext cx="6013513" cy="4357448"/>
          </a:xfrm>
          <a:prstGeom prst="rect">
            <a:avLst/>
          </a:prstGeom>
          <a:noFill/>
        </p:spPr>
      </p:pic>
      <p:pic>
        <p:nvPicPr>
          <p:cNvPr id="3078" name="Picture 6" descr="https://www.outdooralabama.com/sites/default/files/fishing/Freshwater%20Fishing/Aquatic%20Plants/Filamentous%20Algae/Silk%20Algae%201.jpg"/>
          <p:cNvPicPr>
            <a:picLocks noChangeAspect="1" noChangeArrowheads="1"/>
          </p:cNvPicPr>
          <p:nvPr/>
        </p:nvPicPr>
        <p:blipFill>
          <a:blip r:embed="rId3" cstate="print"/>
          <a:srcRect l="17493"/>
          <a:stretch>
            <a:fillRect/>
          </a:stretch>
        </p:blipFill>
        <p:spPr bwMode="auto">
          <a:xfrm>
            <a:off x="6329363" y="900112"/>
            <a:ext cx="5862637" cy="532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https://3.bp.blogspot.com/-ZIMAAOZaS9M/XCtv3q90nQI/AAAAAAAARb8/Ulbfd_7D_H0FbG3-j03_qaX_HuuiZfURACLcBGAs/s1600/IMG_5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1556" cy="4629150"/>
          </a:xfrm>
          <a:prstGeom prst="rect">
            <a:avLst/>
          </a:prstGeom>
          <a:noFill/>
        </p:spPr>
      </p:pic>
      <p:pic>
        <p:nvPicPr>
          <p:cNvPr id="4097" name="Picture 1" descr="C:\Users\Dimitrius\Desktop\20573.p96asc.8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466" y="2506662"/>
            <a:ext cx="687053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57563"/>
            <a:ext cx="10515600" cy="28194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Разнообразен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прекрасен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Мхи, водоросли, папоротники, плауны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семенные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сосны, туя, пихты, ели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властелины царства не они…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Dimitrius\Desktop\otdeli_raste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4313"/>
            <a:ext cx="11150482" cy="304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Dimitrius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11" y="0"/>
            <a:ext cx="8958263" cy="67186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8" y="333137"/>
            <a:ext cx="688009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14526" y="1100138"/>
            <a:ext cx="58381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2194"/>
              </p:ext>
            </p:extLst>
          </p:nvPr>
        </p:nvGraphicFramePr>
        <p:xfrm>
          <a:off x="0" y="314325"/>
          <a:ext cx="12192001" cy="9309126"/>
        </p:xfrm>
        <a:graphic>
          <a:graphicData uri="http://schemas.openxmlformats.org/drawingml/2006/table">
            <a:tbl>
              <a:tblPr/>
              <a:tblGrid>
                <a:gridCol w="771525"/>
                <a:gridCol w="10164918"/>
                <a:gridCol w="1255558"/>
              </a:tblGrid>
              <a:tr h="5000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1.Основная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особенность этой группы - наличие семени.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320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2.Покрытосеменные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 самая богатая видами группа растительного мира.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499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Покрытосеменные - древнейшие представители растительного мира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Проводящая система покрытосеменных развита слабо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Покрытосеменные  растут во всех климатических зонах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от тропических лесов до пустынь и тундр.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20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6.Ткани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покрытосеменных характеризуются высокой степенью специализации.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7.Для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покрытосеменных характерен очень медленный обмен веществ.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026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8.Покрытосеменные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 единственная группа растений, способная к образованию сложных  многоярусных сообществ, включающих травы, кустарники и деревья.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Образование плодов обеспечило защиту семян и их продолжительную сохранность.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ru-RU" sz="2400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Орган полового размножения  покрытосеменных - цветок.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663" y="0"/>
            <a:ext cx="10515600" cy="132556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Вставить пропущенные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200150"/>
            <a:ext cx="10639425" cy="53006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1.Основная особенность покрытосеменных -  наличие ___________ и __________.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Покрытосеменные эволюционно наиболее ____________ группа растений.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3.Быстрый приток  воды и минеральных веществ  от корней к листьям  и  отток  органических веществ   обеспечивает ______________ система.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Все современные деревья, за исключением  голосеменных, относятся  к ________________ 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Dimitrius\Desktop\chto-eto-oznachaet-zarubit-na-nos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5637" y="3343275"/>
            <a:ext cx="2781300" cy="3514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Подбери фразеологизм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Dimitrius\Desktop\uchitsja-v-shkole-i-vuze-nuzhno-spustja-ruk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1163" y="200027"/>
            <a:ext cx="2545289" cy="3616990"/>
          </a:xfrm>
          <a:prstGeom prst="rect">
            <a:avLst/>
          </a:prstGeom>
          <a:noFill/>
        </p:spPr>
      </p:pic>
      <p:pic>
        <p:nvPicPr>
          <p:cNvPr id="27652" name="Picture 4" descr="C:\Users\Dimitrius\Desktop\605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" y="242886"/>
            <a:ext cx="2649102" cy="3567113"/>
          </a:xfrm>
          <a:prstGeom prst="rect">
            <a:avLst/>
          </a:prstGeom>
          <a:noFill/>
        </p:spPr>
      </p:pic>
      <p:pic>
        <p:nvPicPr>
          <p:cNvPr id="27654" name="Picture 6" descr="C:\Users\Dimitrius\Desktop\img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862" y="1603770"/>
            <a:ext cx="3290887" cy="2468165"/>
          </a:xfrm>
          <a:prstGeom prst="rect">
            <a:avLst/>
          </a:prstGeom>
          <a:noFill/>
        </p:spPr>
      </p:pic>
      <p:pic>
        <p:nvPicPr>
          <p:cNvPr id="27655" name="Picture 7" descr="C:\Users\Dimitrius\Desktop\3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912" y="4216399"/>
            <a:ext cx="2971800" cy="20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media.istockphoto.com/photos/five-cones-picture-id1172738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2" y="-118503"/>
            <a:ext cx="9614992" cy="6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9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piqkz.blob.core.windows.net/kitcontent/794bb060-86fe-43d7-9948-53fe2f6b2c31/e018fb55-ceed-43e1-b4da-acfb67b35d7d/ae469fe3-98f3-4219-a13a-fdf46e71d3b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7" y="1027906"/>
            <a:ext cx="4991191" cy="49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4543" y="473529"/>
            <a:ext cx="11315700" cy="57034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21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blog-travushka.ru/wp-content/uploads/2016/01/Sphagnum_squarrosum1-e1454169939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382180"/>
            <a:ext cx="4562474" cy="62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1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mitrius\Desktop\138748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76805"/>
            <a:ext cx="8316016" cy="619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етки папоротника черно-бел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00025"/>
            <a:ext cx="5981699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62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medicalplant.ru/images/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4" y="0"/>
            <a:ext cx="3856355" cy="66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8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5.infourok.ru/uploads/ex/0970/000d1547-d5b3ca36/hello_html_m604580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69" y="-12074"/>
            <a:ext cx="8790019" cy="6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8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imitrius\Desktop\Laminar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125984"/>
            <a:ext cx="6100761" cy="6625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016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186</Words>
  <Application>Microsoft Office PowerPoint</Application>
  <PresentationFormat>Произвольный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Вставить пропущенные слова</vt:lpstr>
      <vt:lpstr>Подбери фразеологизм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13</cp:revision>
  <dcterms:created xsi:type="dcterms:W3CDTF">2020-02-17T11:18:50Z</dcterms:created>
  <dcterms:modified xsi:type="dcterms:W3CDTF">2021-03-31T18:14:25Z</dcterms:modified>
</cp:coreProperties>
</file>